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</a:t>
            </a:r>
            <a:r>
              <a:rPr lang="nl-NL" dirty="0" smtClean="0"/>
              <a:t>4</a:t>
            </a:r>
            <a:endParaRPr lang="nl-NL" dirty="0" smtClean="0"/>
          </a:p>
          <a:p>
            <a:r>
              <a:rPr lang="nl-NL" dirty="0" smtClean="0"/>
              <a:t>Vormen van methodische plannen en plannen bijstellen |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46" y="0"/>
            <a:ext cx="2841454" cy="4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 smtClean="0"/>
              <a:t>Organisatie van een evenement/activiteit tot in detail vastleggen</a:t>
            </a:r>
          </a:p>
          <a:p>
            <a:pPr>
              <a:buFontTx/>
              <a:buChar char="-"/>
            </a:pPr>
            <a:r>
              <a:rPr lang="nl-NL" dirty="0" smtClean="0"/>
              <a:t>Wat moet er gebeuren</a:t>
            </a:r>
          </a:p>
          <a:p>
            <a:pPr>
              <a:buFontTx/>
              <a:buChar char="-"/>
            </a:pPr>
            <a:r>
              <a:rPr lang="nl-NL" dirty="0" smtClean="0"/>
              <a:t>Welke materialen zijn er nodig</a:t>
            </a:r>
          </a:p>
          <a:p>
            <a:pPr>
              <a:buFontTx/>
              <a:buChar char="-"/>
            </a:pPr>
            <a:r>
              <a:rPr lang="nl-NL" dirty="0" smtClean="0"/>
              <a:t>Wat is ieders taak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Zo kun je geen dingen over het hoofd zien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Onverwachtse wendingen zijn er altijd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5" y="0"/>
            <a:ext cx="3439886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Draaiboek coördineren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6006"/>
            <a:ext cx="8596668" cy="3880773"/>
          </a:xfrm>
        </p:spPr>
        <p:txBody>
          <a:bodyPr/>
          <a:lstStyle/>
          <a:p>
            <a:r>
              <a:rPr lang="nl-NL" dirty="0" smtClean="0"/>
              <a:t>Vaak zijn er verschillende commissies; catering, ontvangst, PR</a:t>
            </a:r>
          </a:p>
          <a:p>
            <a:r>
              <a:rPr lang="nl-NL" dirty="0" smtClean="0"/>
              <a:t>Coördinator </a:t>
            </a:r>
            <a:r>
              <a:rPr lang="nl-NL" dirty="0"/>
              <a:t>houdt overzicht over het </a:t>
            </a:r>
            <a:r>
              <a:rPr lang="nl-NL" dirty="0" smtClean="0"/>
              <a:t>geheel</a:t>
            </a:r>
          </a:p>
          <a:p>
            <a:r>
              <a:rPr lang="nl-NL" dirty="0" smtClean="0"/>
              <a:t>Commissies en coördinator vergaderen met elkaar over het evenement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3" y="2845438"/>
            <a:ext cx="4321765" cy="34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 een draaiboek komen de volgende </a:t>
            </a:r>
            <a:r>
              <a:rPr lang="nl-NL" dirty="0" smtClean="0"/>
              <a:t>‘ingrediënten’: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90326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Tijdstip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Activiteit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Locatie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Benodigdheden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Namen met verantwoordelijke personen voor organisatie en uitvoering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Draaiboek kun je onderverdelen in mini-draaiboeken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27" y="0"/>
            <a:ext cx="3479074" cy="34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methodisch plannen: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29069"/>
            <a:ext cx="11514667" cy="3880773"/>
          </a:xfrm>
        </p:spPr>
        <p:txBody>
          <a:bodyPr/>
          <a:lstStyle/>
          <a:p>
            <a:r>
              <a:rPr lang="nl-NL" dirty="0" smtClean="0"/>
              <a:t>Begeleidings- en ondersteuningsplannen	Verzorging/begeleiding kinderen/volwassenen/ouderen</a:t>
            </a:r>
          </a:p>
          <a:p>
            <a:r>
              <a:rPr lang="nl-NL" dirty="0" smtClean="0"/>
              <a:t>Lesplannen:							Onderwijs</a:t>
            </a:r>
          </a:p>
          <a:p>
            <a:r>
              <a:rPr lang="nl-NL" dirty="0" smtClean="0"/>
              <a:t>Activiteitenplan:						Activiteiten (buurtwerk, ouderenzorg en </a:t>
            </a:r>
            <a:r>
              <a:rPr lang="nl-NL" dirty="0" err="1" smtClean="0"/>
              <a:t>maatschapp</a:t>
            </a:r>
            <a:r>
              <a:rPr lang="nl-NL" dirty="0" smtClean="0"/>
              <a:t> zorg)</a:t>
            </a:r>
          </a:p>
          <a:p>
            <a:r>
              <a:rPr lang="nl-NL" dirty="0" smtClean="0"/>
              <a:t>Persoonlijk plan/behandelplan			Begeleiding van individuele cliënt/persoon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	(psychiatrie, zorginstellingen of jeugdzorg)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163" y="3824398"/>
            <a:ext cx="3168969" cy="2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Plannen aanpassen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9252"/>
            <a:ext cx="8596668" cy="3880773"/>
          </a:xfrm>
        </p:spPr>
        <p:txBody>
          <a:bodyPr/>
          <a:lstStyle/>
          <a:p>
            <a:r>
              <a:rPr lang="nl-NL" dirty="0" smtClean="0"/>
              <a:t>Onvoorziene omstandigheden (onverwachte situaties)</a:t>
            </a:r>
          </a:p>
          <a:p>
            <a:r>
              <a:rPr lang="nl-NL" dirty="0" smtClean="0"/>
              <a:t>Plannen bijstellen (denken in mogelijkheden)</a:t>
            </a:r>
          </a:p>
          <a:p>
            <a:r>
              <a:rPr lang="nl-NL" dirty="0" smtClean="0"/>
              <a:t>Oplossingsgericht</a:t>
            </a:r>
          </a:p>
          <a:p>
            <a:r>
              <a:rPr lang="nl-NL" dirty="0" smtClean="0"/>
              <a:t>Reageer rustig (professioneel) Denk aan jullie stadstuin-activiteit.</a:t>
            </a:r>
          </a:p>
          <a:p>
            <a:r>
              <a:rPr lang="nl-NL" dirty="0" smtClean="0"/>
              <a:t>Na uitvoering plan evalueer je en pas je plannen aan, stel doelen bij.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55" y="3801291"/>
            <a:ext cx="3553026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Methodiek en begeleiden</a:t>
            </a:r>
          </a:p>
          <a:p>
            <a:r>
              <a:rPr lang="nl-NL" dirty="0" smtClean="0"/>
              <a:t>Naar VW thema 2</a:t>
            </a:r>
          </a:p>
          <a:p>
            <a:r>
              <a:rPr lang="nl-NL" dirty="0" smtClean="0"/>
              <a:t>Maak opdracht </a:t>
            </a:r>
            <a:r>
              <a:rPr lang="nl-NL" dirty="0" smtClean="0"/>
              <a:t>9 (drietallen) &amp; 10 (individueel)</a:t>
            </a:r>
            <a:endParaRPr lang="nl-NL" dirty="0" smtClean="0"/>
          </a:p>
          <a:p>
            <a:r>
              <a:rPr lang="nl-NL" dirty="0" smtClean="0"/>
              <a:t>Sla je opdrachten goed op in je pc, is aan het eind LP 5 je bewijs van inzet en voorwaarde om de toets te kunnen halen.</a:t>
            </a:r>
          </a:p>
          <a:p>
            <a:r>
              <a:rPr lang="nl-NL" dirty="0" smtClean="0"/>
              <a:t>Volgende </a:t>
            </a:r>
            <a:r>
              <a:rPr lang="nl-NL" dirty="0" smtClean="0"/>
              <a:t>week bespreken we de rest van de opdrachten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219</Words>
  <Application>Microsoft Office PowerPoint</Application>
  <PresentationFormat>Breedbeeld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Begeleidingsplannen</vt:lpstr>
      <vt:lpstr>Draaiboek</vt:lpstr>
      <vt:lpstr>Draaiboek coördineren</vt:lpstr>
      <vt:lpstr>In een draaiboek komen de volgende ‘ingrediënten’: </vt:lpstr>
      <vt:lpstr>Verschillende methodisch plannen:</vt:lpstr>
      <vt:lpstr>Plannen aanpassen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5</cp:revision>
  <dcterms:created xsi:type="dcterms:W3CDTF">2018-10-02T18:09:08Z</dcterms:created>
  <dcterms:modified xsi:type="dcterms:W3CDTF">2018-10-02T18:44:30Z</dcterms:modified>
</cp:coreProperties>
</file>